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Zmnbexee4ZJYCAsqHCtMBmVnh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cf06fd16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cf06fd16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cd8fcde30e_0_80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gcd8fcde30e_0_80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gcd8fcde30e_0_80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cd8fcde30e_0_840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gcd8fcde30e_0_84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cd8fcde30e_0_84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cd8fcde30e_0_84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d8fcde30e_0_8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cd8fcde30e_0_8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cd8fcde30e_0_8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cd8fcde30e_0_8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cd8fcde30e_0_8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cd8fcde30e_0_80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gcd8fcde30e_0_80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cd8fcde30e_0_81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cd8fcde30e_0_81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cd8fcde30e_0_8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cd8fcde30e_0_8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cd8fcde30e_0_8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gcd8fcde30e_0_816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gcd8fcde30e_0_8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cd8fcde30e_0_8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cd8fcde30e_0_8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cd8fcde30e_0_824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gcd8fcde30e_0_82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gcd8fcde30e_0_8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cd8fcde30e_0_82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gcd8fcde30e_0_82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cd8fcde30e_0_83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cd8fcde30e_0_83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gcd8fcde30e_0_83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gcd8fcde30e_0_83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cd8fcde30e_0_83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cd8fcde30e_0_837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cd8fcde30e_0_83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CFE2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cd8fcde30e_0_80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cd8fcde30e_0_80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cd8fcde30e_0_80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g"/><Relationship Id="rId4" Type="http://schemas.openxmlformats.org/officeDocument/2006/relationships/hyperlink" Target="http://drive.google.com/file/d/1j-TgH_8yH9TKDqQO5_I0D8heCvaAiMbM/view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>
            <a:spLocks noGrp="1"/>
          </p:cNvSpPr>
          <p:nvPr>
            <p:ph type="ctrTitle"/>
          </p:nvPr>
        </p:nvSpPr>
        <p:spPr>
          <a:xfrm>
            <a:off x="685800" y="622977"/>
            <a:ext cx="77724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Bookman Old Style"/>
              <a:buNone/>
            </a:pPr>
            <a:r>
              <a:rPr lang="it-IT" sz="4400" b="1" i="1">
                <a:solidFill>
                  <a:srgbClr val="0B539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Dillo con Arte!</a:t>
            </a:r>
            <a:br>
              <a:rPr lang="it-IT" sz="4400" b="1" i="1">
                <a:solidFill>
                  <a:srgbClr val="0B5394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4400">
              <a:solidFill>
                <a:srgbClr val="0B5394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61" name="Google Shape;61;p1"/>
          <p:cNvSpPr txBox="1">
            <a:spLocks noGrp="1"/>
          </p:cNvSpPr>
          <p:nvPr>
            <p:ph type="subTitle" idx="1"/>
          </p:nvPr>
        </p:nvSpPr>
        <p:spPr>
          <a:xfrm>
            <a:off x="575100" y="4484200"/>
            <a:ext cx="8352900" cy="21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endParaRPr sz="19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it-IT" sz="19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Concorso «Tutti uguali ma diversa…mente a scuola» </a:t>
            </a:r>
            <a:endParaRPr sz="19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it-IT" sz="19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“Contagiati di entusiasmo”.</a:t>
            </a:r>
            <a:endParaRPr sz="19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</a:pPr>
            <a:endParaRPr sz="1525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</a:pPr>
            <a:r>
              <a:rPr lang="it-IT" sz="1525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 Edizione </a:t>
            </a:r>
            <a:endParaRPr sz="2150"/>
          </a:p>
          <a:p>
            <a:pPr marL="0" lvl="0" indent="0" algn="ctr" rtl="0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</a:pPr>
            <a:r>
              <a:rPr lang="it-IT" sz="1525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a.s. 2020-2021</a:t>
            </a:r>
            <a:endParaRPr sz="2150">
              <a:solidFill>
                <a:schemeClr val="dk1"/>
              </a:solidFill>
            </a:endParaRPr>
          </a:p>
        </p:txBody>
      </p:sp>
      <p:pic>
        <p:nvPicPr>
          <p:cNvPr id="62" name="Google Shape;6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7414" y="5265067"/>
            <a:ext cx="1778375" cy="134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100" y="5265075"/>
            <a:ext cx="1499665" cy="13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3444" y="2121062"/>
            <a:ext cx="2396262" cy="15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71425" y="1630963"/>
            <a:ext cx="1972938" cy="276097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 txBox="1"/>
          <p:nvPr/>
        </p:nvSpPr>
        <p:spPr>
          <a:xfrm>
            <a:off x="1581000" y="1010950"/>
            <a:ext cx="598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Progetto della Classe III F</a:t>
            </a:r>
            <a:endParaRPr sz="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>
            <a:spLocks noGrp="1"/>
          </p:cNvSpPr>
          <p:nvPr>
            <p:ph type="title"/>
          </p:nvPr>
        </p:nvSpPr>
        <p:spPr>
          <a:xfrm>
            <a:off x="582930" y="40608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L'incubo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, Johann Heinrich Füssli</a:t>
            </a:r>
            <a:endParaRPr sz="24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40" name="Google Shape;140;p10" descr="C:\Users\Mariangela\Desktop\Diversabilità 2021 Dillo con Arte\immagini\L'incubo, Johann Heinrich Fussli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772816"/>
            <a:ext cx="4016846" cy="251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5800" y="2564904"/>
            <a:ext cx="4007768" cy="300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0"/>
          <p:cNvSpPr txBox="1"/>
          <p:nvPr/>
        </p:nvSpPr>
        <p:spPr>
          <a:xfrm>
            <a:off x="376103" y="5570722"/>
            <a:ext cx="73149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Metti bene la mascherina!</a:t>
            </a:r>
            <a:endParaRPr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Mamma mia, pure mentre dormo, che incubo!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 txBox="1">
            <a:spLocks noGrp="1"/>
          </p:cNvSpPr>
          <p:nvPr>
            <p:ph type="title"/>
          </p:nvPr>
        </p:nvSpPr>
        <p:spPr>
          <a:xfrm>
            <a:off x="251520" y="274638"/>
            <a:ext cx="864096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man Old Style"/>
              <a:buNone/>
            </a:pPr>
            <a:r>
              <a:rPr lang="it-IT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Signora col cane (Il ritorno dalle corse)</a:t>
            </a:r>
            <a:r>
              <a:rPr lang="it-IT" sz="2000" b="1">
                <a:latin typeface="Bookman Old Style"/>
                <a:ea typeface="Bookman Old Style"/>
                <a:cs typeface="Bookman Old Style"/>
                <a:sym typeface="Bookman Old Style"/>
              </a:rPr>
              <a:t>, Giuseppe De Nittis</a:t>
            </a:r>
            <a:endParaRPr sz="20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48" name="Google Shape;148;p11" descr="C:\Users\Mariangela\Desktop\Diversabilità 2021 Dillo con Arte\immagini\Signora col cane (Il ritorno dalle corse), Giuseppe De Nittis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7619" y="1229452"/>
            <a:ext cx="2654400" cy="45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2233" y="1260189"/>
            <a:ext cx="3348372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1"/>
          <p:cNvSpPr txBox="1"/>
          <p:nvPr/>
        </p:nvSpPr>
        <p:spPr>
          <a:xfrm>
            <a:off x="1531793" y="6119818"/>
            <a:ext cx="6080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-"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Secondo me se ne accorgono che non sono un cane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ookman Old Style"/>
              <a:buChar char="-"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 ci fermano, tu abbaia.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f06fd16a1_0_0"/>
          <p:cNvSpPr txBox="1">
            <a:spLocks noGrp="1"/>
          </p:cNvSpPr>
          <p:nvPr>
            <p:ph type="title"/>
          </p:nvPr>
        </p:nvSpPr>
        <p:spPr>
          <a:xfrm>
            <a:off x="457200" y="274645"/>
            <a:ext cx="8229600" cy="700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-IT" sz="2660" b="1" i="1">
                <a:latin typeface="Bookman Old Style"/>
                <a:ea typeface="Bookman Old Style"/>
                <a:cs typeface="Bookman Old Style"/>
                <a:sym typeface="Bookman Old Style"/>
              </a:rPr>
              <a:t>L’assenzio, E</a:t>
            </a:r>
            <a:r>
              <a:rPr lang="it-IT" sz="2660" b="1">
                <a:latin typeface="Bookman Old Style"/>
                <a:ea typeface="Bookman Old Style"/>
                <a:cs typeface="Bookman Old Style"/>
                <a:sym typeface="Bookman Old Style"/>
              </a:rPr>
              <a:t>dgar Degas</a:t>
            </a:r>
            <a:endParaRPr sz="266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56" name="Google Shape;156;gcf06fd16a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3" y="1236650"/>
            <a:ext cx="2551625" cy="34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cf06fd16a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5225" y="1236650"/>
            <a:ext cx="4470752" cy="365957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cf06fd16a1_0_0"/>
          <p:cNvSpPr txBox="1"/>
          <p:nvPr/>
        </p:nvSpPr>
        <p:spPr>
          <a:xfrm>
            <a:off x="457200" y="5073275"/>
            <a:ext cx="8078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just" rtl="0">
              <a:spcBef>
                <a:spcPts val="0"/>
              </a:spcBef>
              <a:spcAft>
                <a:spcPts val="0"/>
              </a:spcAft>
              <a:buSzPts val="1600"/>
              <a:buFont typeface="Bookman Old Style"/>
              <a:buChar char="-"/>
            </a:pPr>
            <a:r>
              <a:rPr lang="it-IT" sz="1600" i="1">
                <a:latin typeface="Bookman Old Style"/>
                <a:ea typeface="Bookman Old Style"/>
                <a:cs typeface="Bookman Old Style"/>
                <a:sym typeface="Bookman Old Style"/>
              </a:rPr>
              <a:t>Ma con tutto lo spazio che c’è, giusto qui ti sei seduto? Non lo sai che bisogna mantenere la distanza?</a:t>
            </a:r>
            <a:endParaRPr sz="1600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ookman Old Style"/>
              <a:buChar char="-"/>
            </a:pPr>
            <a:r>
              <a:rPr lang="it-IT" sz="1600" i="1">
                <a:latin typeface="Bookman Old Style"/>
                <a:ea typeface="Bookman Old Style"/>
                <a:cs typeface="Bookman Old Style"/>
                <a:sym typeface="Bookman Old Style"/>
              </a:rPr>
              <a:t>Ma, cara, sono tuo marito.</a:t>
            </a:r>
            <a:endParaRPr sz="1600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Bookman Old Style"/>
              <a:buChar char="-"/>
            </a:pPr>
            <a:r>
              <a:rPr lang="it-IT" sz="1600" i="1">
                <a:latin typeface="Bookman Old Style"/>
                <a:ea typeface="Bookman Old Style"/>
                <a:cs typeface="Bookman Old Style"/>
                <a:sym typeface="Bookman Old Style"/>
              </a:rPr>
              <a:t>Appunto.</a:t>
            </a:r>
            <a:endParaRPr sz="1600" i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La classe de danse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, Edgar Degas</a:t>
            </a:r>
            <a:endParaRPr sz="24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64" name="Google Shape;164;p12" descr="C:\Users\Mariangela\Desktop\Diversabilità 2021 Dillo con Arte\immagini\La classe de danse, 1874, Edgar Degas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1484784"/>
            <a:ext cx="3896893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2" title="Anna Maria Il lago dei cigni Tchaikovsky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8987" y="1665288"/>
            <a:ext cx="4474763" cy="246112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2"/>
          <p:cNvSpPr txBox="1"/>
          <p:nvPr/>
        </p:nvSpPr>
        <p:spPr>
          <a:xfrm>
            <a:off x="5056750" y="4746925"/>
            <a:ext cx="3897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latin typeface="Bookman Old Style"/>
                <a:ea typeface="Bookman Old Style"/>
                <a:cs typeface="Bookman Old Style"/>
                <a:sym typeface="Bookman Old Style"/>
              </a:rPr>
              <a:t>Anna Maria danza </a:t>
            </a:r>
            <a:endParaRPr sz="1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latin typeface="Bookman Old Style"/>
                <a:ea typeface="Bookman Old Style"/>
                <a:cs typeface="Bookman Old Style"/>
                <a:sym typeface="Bookman Old Style"/>
              </a:rPr>
              <a:t>Il lago dei cigni </a:t>
            </a:r>
            <a:r>
              <a:rPr lang="it-IT" sz="1800">
                <a:latin typeface="Bookman Old Style"/>
                <a:ea typeface="Bookman Old Style"/>
                <a:cs typeface="Bookman Old Style"/>
                <a:sym typeface="Bookman Old Style"/>
              </a:rPr>
              <a:t>di Tchaikovsky</a:t>
            </a:r>
            <a:endParaRPr sz="18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>
            <a:spLocks noGrp="1"/>
          </p:cNvSpPr>
          <p:nvPr>
            <p:ph type="body" idx="1"/>
          </p:nvPr>
        </p:nvSpPr>
        <p:spPr>
          <a:xfrm>
            <a:off x="413125" y="462700"/>
            <a:ext cx="8273700" cy="50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25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Torneremo a danzare, </a:t>
            </a:r>
            <a:endParaRPr sz="2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25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insieme, </a:t>
            </a:r>
            <a:endParaRPr sz="2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25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dentro le scuole e nelle piazze </a:t>
            </a:r>
            <a:endParaRPr sz="25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25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del mondo,</a:t>
            </a:r>
            <a:endParaRPr sz="25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25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Torneremo a riempire i teatri.</a:t>
            </a:r>
            <a:endParaRPr sz="25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25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 presto!</a:t>
            </a:r>
            <a:endParaRPr sz="2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7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it-IT" sz="25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Le ragazze e i ragazzi della classe III F</a:t>
            </a:r>
            <a:endParaRPr sz="2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120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>
            <a:spLocks noGrp="1"/>
          </p:cNvSpPr>
          <p:nvPr>
            <p:ph type="title"/>
          </p:nvPr>
        </p:nvSpPr>
        <p:spPr>
          <a:xfrm>
            <a:off x="2069463" y="443622"/>
            <a:ext cx="50052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Il bacio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, Francesco Hayez</a:t>
            </a:r>
            <a:endParaRPr sz="24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72" name="Google Shape;72;p2" descr="C:\Users\Mariangela\Desktop\Diversabilità 2021 Dillo con Arte\immagini\Il bacio, Francesco Hayez, 1859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1559725"/>
            <a:ext cx="3120000" cy="38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2825" y="1559724"/>
            <a:ext cx="3293424" cy="439125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/>
          <p:nvPr/>
        </p:nvSpPr>
        <p:spPr>
          <a:xfrm>
            <a:off x="1452441" y="6237304"/>
            <a:ext cx="623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1" u="none" strike="noStrike" cap="none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Torneremo presto a darci il primo bacio…</a:t>
            </a:r>
            <a:endParaRPr sz="24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457200" y="274645"/>
            <a:ext cx="8229600" cy="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kman Old Style"/>
              <a:buNone/>
            </a:pPr>
            <a:r>
              <a:rPr lang="it-IT" sz="2600" b="1" i="1">
                <a:latin typeface="Bookman Old Style"/>
                <a:ea typeface="Bookman Old Style"/>
                <a:cs typeface="Bookman Old Style"/>
                <a:sym typeface="Bookman Old Style"/>
              </a:rPr>
              <a:t>I mangiatori di patate</a:t>
            </a:r>
            <a:r>
              <a:rPr lang="it-IT" sz="2600" b="1">
                <a:latin typeface="Bookman Old Style"/>
                <a:ea typeface="Bookman Old Style"/>
                <a:cs typeface="Bookman Old Style"/>
                <a:sym typeface="Bookman Old Style"/>
              </a:rPr>
              <a:t>, Vincent Van Gogh</a:t>
            </a:r>
            <a:endParaRPr sz="26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80" name="Google Shape;80;p3" descr="C:\Users\Mariangela\Desktop\Diversabilità 2021 Dillo con Arte\immagini\I mangiatori di patate, Vincent Van Gogh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0286" y="1017375"/>
            <a:ext cx="3201300" cy="22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30259" y="1017371"/>
            <a:ext cx="5195392" cy="3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 txBox="1"/>
          <p:nvPr/>
        </p:nvSpPr>
        <p:spPr>
          <a:xfrm>
            <a:off x="118350" y="4826100"/>
            <a:ext cx="8907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Allora, ve le siete lavate le mani? 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Sììì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Le finestre sono aperte, la distanza di un metro c’è, siamo meno di sei… e buon appetito!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Sì, ma ti scurdasti ‘a cosa cchiù ‘mpuittanti…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Cioè?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Cu mancia patati ‘un mori mai!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ookman Old Style"/>
              <a:buNone/>
            </a:pPr>
            <a:r>
              <a:rPr lang="it-IT" sz="2800" b="1" i="1">
                <a:latin typeface="Bookman Old Style"/>
                <a:ea typeface="Bookman Old Style"/>
                <a:cs typeface="Bookman Old Style"/>
                <a:sym typeface="Bookman Old Style"/>
              </a:rPr>
              <a:t>L’urlo,</a:t>
            </a:r>
            <a:r>
              <a:rPr lang="it-IT" sz="2800" b="1">
                <a:latin typeface="Bookman Old Style"/>
                <a:ea typeface="Bookman Old Style"/>
                <a:cs typeface="Bookman Old Style"/>
                <a:sym typeface="Bookman Old Style"/>
              </a:rPr>
              <a:t> Edvard Munch</a:t>
            </a:r>
            <a:endParaRPr sz="28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88" name="Google Shape;88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220072" y="1574660"/>
            <a:ext cx="339730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" descr="C:\Users\Mariangela\Desktop\Diversabilità 2021 Dillo con Arte\immagini\L'urlo, Edvard Munch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1556792"/>
            <a:ext cx="2592288" cy="353739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/>
          <p:nvPr/>
        </p:nvSpPr>
        <p:spPr>
          <a:xfrm>
            <a:off x="358050" y="5819400"/>
            <a:ext cx="4731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Bookman Old Style"/>
              <a:buChar char="-"/>
            </a:pPr>
            <a:r>
              <a:rPr lang="it-IT" sz="22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 nuovo in zona rossaaaaa!!!</a:t>
            </a:r>
            <a:endParaRPr sz="22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"/>
          <p:cNvSpPr txBox="1">
            <a:spLocks noGrp="1"/>
          </p:cNvSpPr>
          <p:nvPr>
            <p:ph type="title"/>
          </p:nvPr>
        </p:nvSpPr>
        <p:spPr>
          <a:xfrm>
            <a:off x="225900" y="217400"/>
            <a:ext cx="869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Domenica pomeriggio sull'isola della Grande Jatte</a:t>
            </a:r>
            <a:r>
              <a:rPr lang="it-IT" sz="2400">
                <a:latin typeface="Bookman Old Style"/>
                <a:ea typeface="Bookman Old Style"/>
                <a:cs typeface="Bookman Old Style"/>
                <a:sym typeface="Bookman Old Style"/>
              </a:rPr>
              <a:t>, 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Georges Seurat</a:t>
            </a:r>
            <a:endParaRPr sz="24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96" name="Google Shape;96;p5" descr="C:\Users\Mariangela\Desktop\Diversabilità 2021 Dillo con Arte\immagini\Domenica pomeriggio sull'isola della Grande Jatte, Georges Seura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6075" y="1360500"/>
            <a:ext cx="4263000" cy="2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8850" y="3429000"/>
            <a:ext cx="3851949" cy="30911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 txBox="1"/>
          <p:nvPr/>
        </p:nvSpPr>
        <p:spPr>
          <a:xfrm>
            <a:off x="132200" y="5055675"/>
            <a:ext cx="4726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Domenica mattina riscopriamo i parchi. 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W la Natura! Abbasso la PlayStation!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457200" y="274646"/>
            <a:ext cx="82296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Il bar delle Folies-Bergère, 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Edouard Manet</a:t>
            </a:r>
            <a:endParaRPr b="1"/>
          </a:p>
        </p:txBody>
      </p:sp>
      <p:pic>
        <p:nvPicPr>
          <p:cNvPr id="104" name="Google Shape;104;p6" descr="C:\Users\Mariangela\Desktop\Diversabilità 2021 Dillo con Arte\immagini\Il bar delle Folies-Bergère, Edouard Mane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1850" y="1160350"/>
            <a:ext cx="3131400" cy="25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6"/>
          <p:cNvPicPr preferRelativeResize="0"/>
          <p:nvPr/>
        </p:nvPicPr>
        <p:blipFill rotWithShape="1">
          <a:blip r:embed="rId4">
            <a:alphaModFix/>
          </a:blip>
          <a:srcRect l="12257" t="6263" r="11517" b="8983"/>
          <a:stretch/>
        </p:blipFill>
        <p:spPr>
          <a:xfrm>
            <a:off x="3486135" y="1160355"/>
            <a:ext cx="3034674" cy="25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850" y="4053376"/>
            <a:ext cx="3131400" cy="23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 txBox="1"/>
          <p:nvPr/>
        </p:nvSpPr>
        <p:spPr>
          <a:xfrm>
            <a:off x="3360392" y="4483950"/>
            <a:ext cx="52008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-Finalmente un cliente con la mascherina che copre il naso! Complimenti, signore!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-Ho vinto qualcosa? Un caffè?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-Sì, la nostra salute! E il caffè me lo paga 😜 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-Con molto piacere!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8" name="Google Shape;108;p6"/>
          <p:cNvSpPr txBox="1"/>
          <p:nvPr/>
        </p:nvSpPr>
        <p:spPr>
          <a:xfrm>
            <a:off x="914400" y="300228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6"/>
          <p:cNvSpPr txBox="1"/>
          <p:nvPr/>
        </p:nvSpPr>
        <p:spPr>
          <a:xfrm>
            <a:off x="6743675" y="1254050"/>
            <a:ext cx="2126100" cy="20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 i="1">
                <a:latin typeface="Bookman Old Style"/>
                <a:ea typeface="Bookman Old Style"/>
                <a:cs typeface="Bookman Old Style"/>
                <a:sym typeface="Bookman Old Style"/>
              </a:rPr>
              <a:t>-Che desolazione vedere il mio bar vuoto! E i pochi clienti che arrivano mettono male la mascherina!</a:t>
            </a:r>
            <a:endParaRPr sz="1700" i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457200" y="274647"/>
            <a:ext cx="82296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La danza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, Henri Matisse</a:t>
            </a:r>
            <a:endParaRPr sz="24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15" name="Google Shape;115;p7" descr="C:\Users\Mariangela\Desktop\Diversabilità 2021 Dillo con Arte\immagini\La danza, Henri Matisse, 1910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1268760"/>
            <a:ext cx="4561845" cy="305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5665" y="3429000"/>
            <a:ext cx="4199873" cy="314990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7"/>
          <p:cNvSpPr txBox="1"/>
          <p:nvPr/>
        </p:nvSpPr>
        <p:spPr>
          <a:xfrm>
            <a:off x="372175" y="5254025"/>
            <a:ext cx="42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Bella questa discoteca, alternativa sicuramente!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La Gioconda, 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Leonardo Da Vinci</a:t>
            </a:r>
            <a:endParaRPr sz="24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23" name="Google Shape;123;p8" descr="C:\Users\Mariangela\Desktop\Diversabilità 2021 Dillo con Arte\immagini\La Gioconda, Leonardo da Vinci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467669" y="1493927"/>
            <a:ext cx="2388600" cy="35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054" y="1419433"/>
            <a:ext cx="2664296" cy="355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 txBox="1"/>
          <p:nvPr/>
        </p:nvSpPr>
        <p:spPr>
          <a:xfrm>
            <a:off x="1027350" y="5825575"/>
            <a:ext cx="7089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- Misterioso il sorriso della Gioconda? 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Provate a capire il mio!</a:t>
            </a:r>
            <a:endParaRPr sz="18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1333177" y="5149000"/>
            <a:ext cx="661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it-IT" sz="1800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Leonardo Da Vinci                                   Aurora</a:t>
            </a:r>
            <a:endParaRPr sz="1800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ookman Old Style"/>
              <a:buNone/>
            </a:pPr>
            <a:r>
              <a:rPr lang="it-IT" sz="2400" b="1" i="1">
                <a:latin typeface="Bookman Old Style"/>
                <a:ea typeface="Bookman Old Style"/>
                <a:cs typeface="Bookman Old Style"/>
                <a:sym typeface="Bookman Old Style"/>
              </a:rPr>
              <a:t>Le dèjeuner sur l'herbe,</a:t>
            </a:r>
            <a:r>
              <a:rPr lang="it-IT" sz="2400" b="1">
                <a:latin typeface="Bookman Old Style"/>
                <a:ea typeface="Bookman Old Style"/>
                <a:cs typeface="Bookman Old Style"/>
                <a:sym typeface="Bookman Old Style"/>
              </a:rPr>
              <a:t> Edouard Manet</a:t>
            </a:r>
            <a:endParaRPr sz="2400" b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32" name="Google Shape;132;p9" descr="C:\Users\Mariangela\Desktop\Diversabilità 2021 Dillo con Arte\immagini\Le dèjeuner sur l'herbe, Edouard Manet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268760"/>
            <a:ext cx="4101041" cy="307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7984" y="1994084"/>
            <a:ext cx="4547320" cy="3410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9"/>
          <p:cNvSpPr txBox="1"/>
          <p:nvPr/>
        </p:nvSpPr>
        <p:spPr>
          <a:xfrm>
            <a:off x="1272450" y="5877275"/>
            <a:ext cx="7840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it-IT" sz="2200" i="1">
                <a:solidFill>
                  <a:schemeClr val="dk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 puru pi’ ‘sta pasquetta, arrustuta nnu’ baiccuni</a:t>
            </a:r>
            <a:endParaRPr sz="2200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Macintosh PowerPoint</Application>
  <PresentationFormat>Presentazione su schermo (4:3)</PresentationFormat>
  <Paragraphs>58</Paragraphs>
  <Slides>14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Bookman Old Style</vt:lpstr>
      <vt:lpstr>Calibri</vt:lpstr>
      <vt:lpstr>Simple Light</vt:lpstr>
      <vt:lpstr>Dillo con Arte! </vt:lpstr>
      <vt:lpstr>Il bacio, Francesco Hayez</vt:lpstr>
      <vt:lpstr>I mangiatori di patate, Vincent Van Gogh</vt:lpstr>
      <vt:lpstr>L’urlo, Edvard Munch</vt:lpstr>
      <vt:lpstr>Domenica pomeriggio sull'isola della Grande Jatte, Georges Seurat</vt:lpstr>
      <vt:lpstr>Il bar delle Folies-Bergère, Edouard Manet</vt:lpstr>
      <vt:lpstr>La danza, Henri Matisse</vt:lpstr>
      <vt:lpstr>La Gioconda, Leonardo Da Vinci</vt:lpstr>
      <vt:lpstr>Le dèjeuner sur l'herbe, Edouard Manet</vt:lpstr>
      <vt:lpstr>L'incubo, Johann Heinrich Füssli</vt:lpstr>
      <vt:lpstr>Signora col cane (Il ritorno dalle corse), Giuseppe De Nittis</vt:lpstr>
      <vt:lpstr>L’assenzio, Edgar Degas</vt:lpstr>
      <vt:lpstr>La classe de danse, Edgar Degas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Dillo con Arte! </dc:title>
  <dc:creator>Mariangela</dc:creator>
  <cp:lastModifiedBy>Paolo Riggi</cp:lastModifiedBy>
  <cp:revision>1</cp:revision>
  <dcterms:created xsi:type="dcterms:W3CDTF">2021-04-07T14:34:38Z</dcterms:created>
  <dcterms:modified xsi:type="dcterms:W3CDTF">2021-05-28T18:01:58Z</dcterms:modified>
</cp:coreProperties>
</file>